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71" r:id="rId8"/>
    <p:sldId id="272" r:id="rId9"/>
    <p:sldId id="267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70" r:id="rId19"/>
  </p:sldIdLst>
  <p:sldSz cx="18288000" cy="10287000"/>
  <p:notesSz cx="6858000" cy="9144000"/>
  <p:embeddedFontLst>
    <p:embeddedFont>
      <p:font typeface="微軟正黑體" panose="020B0604030504040204" pitchFamily="34" charset="-12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ter Bold" panose="02020500000000000000" charset="0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141" autoAdjust="0"/>
  </p:normalViewPr>
  <p:slideViewPr>
    <p:cSldViewPr>
      <p:cViewPr>
        <p:scale>
          <a:sx n="33" d="100"/>
          <a:sy n="33" d="100"/>
        </p:scale>
        <p:origin x="1954" y="7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culus.com/downloads/native-android/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ta.com/tw/quest/?utm_content=13244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0.jp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%E7%A8%8B%E5%BC%8F%E8%A3%A1%E6%9C%89%E8%9F%B2/%E5%A6%82%E4%BD%95%E5%BB%BA%E7%AB%8B-vr-app-for-oculus-go-with-unity-d526f05998b5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culus.com/downloads/package/oculus-openxr-mobile-sdk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sv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eta.com/tw/quest/?utm_content=13244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mind.com/app/docs/m90n01dj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12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jpeg"/><Relationship Id="rId5" Type="http://schemas.openxmlformats.org/officeDocument/2006/relationships/image" Target="../media/image10.svg"/><Relationship Id="rId10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bout.meta.com/realitylabs/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sv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sv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%E7%A8%8B%E5%BC%8F%E8%A3%A1%E6%9C%89%E8%9F%B2/%E5%A6%82%E4%BD%95%E5%BB%BA%E7%AB%8B-vr-app-for-oculus-go-with-unity-d526f05998b5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13128" y="418698"/>
            <a:ext cx="17461745" cy="9449604"/>
            <a:chOff x="0" y="0"/>
            <a:chExt cx="5906812" cy="31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40819" y="-1942096"/>
            <a:ext cx="14171191" cy="141711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29595" y="1028700"/>
            <a:ext cx="1029705" cy="10297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229595" y="8228595"/>
            <a:ext cx="1029705" cy="10297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029705" cy="10297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8228595"/>
            <a:ext cx="1029705" cy="1029705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6F98B7E3-95B2-41C3-A9DA-461740F65A88}"/>
              </a:ext>
            </a:extLst>
          </p:cNvPr>
          <p:cNvGrpSpPr/>
          <p:nvPr/>
        </p:nvGrpSpPr>
        <p:grpSpPr>
          <a:xfrm>
            <a:off x="4343400" y="4280793"/>
            <a:ext cx="11589765" cy="1725414"/>
            <a:chOff x="5052959" y="4280793"/>
            <a:chExt cx="11589765" cy="1725414"/>
          </a:xfrm>
        </p:grpSpPr>
        <p:sp>
          <p:nvSpPr>
            <p:cNvPr id="11" name="TextBox 11"/>
            <p:cNvSpPr txBox="1"/>
            <p:nvPr/>
          </p:nvSpPr>
          <p:spPr>
            <a:xfrm>
              <a:off x="5052959" y="4280793"/>
              <a:ext cx="11589765" cy="1725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98"/>
                </a:lnSpc>
                <a:spcBef>
                  <a:spcPct val="0"/>
                </a:spcBef>
              </a:pPr>
              <a:r>
                <a:rPr lang="en-US" sz="10070" dirty="0">
                  <a:solidFill>
                    <a:srgbClr val="FFFFFF"/>
                  </a:solidFill>
                  <a:latin typeface="Inter Bold"/>
                </a:rPr>
                <a:t>Meta XR</a:t>
              </a: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E0160F4C-7773-464A-87DC-0B818565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4333" y1="89286" x2="31333" y2="88690"/>
                          <a14:foregroundMark x1="69333" y1="89881" x2="77667" y2="89286"/>
                          <a14:backgroundMark x1="78000" y1="90476" x2="78000" y2="90476"/>
                          <a14:backgroundMark x1="77333" y1="91071" x2="77333" y2="91071"/>
                          <a14:backgroundMark x1="68667" y1="92262" x2="68667" y2="92262"/>
                          <a14:backgroundMark x1="69000" y1="91071" x2="69000" y2="91071"/>
                          <a14:backgroundMark x1="69667" y1="91667" x2="69667" y2="9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4343400"/>
              <a:ext cx="2857500" cy="1600200"/>
            </a:xfrm>
            <a:prstGeom prst="rect">
              <a:avLst/>
            </a:prstGeom>
          </p:spPr>
        </p:pic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A5C436B4-D576-40B8-88AF-93BA814F67AA}"/>
              </a:ext>
            </a:extLst>
          </p:cNvPr>
          <p:cNvSpPr txBox="1"/>
          <p:nvPr/>
        </p:nvSpPr>
        <p:spPr>
          <a:xfrm>
            <a:off x="5983164" y="6900811"/>
            <a:ext cx="6286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111-2</a:t>
            </a:r>
            <a:r>
              <a:rPr lang="zh-TW" alt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SAD</a:t>
            </a:r>
            <a:r>
              <a:rPr lang="zh-TW" alt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 </a:t>
            </a:r>
            <a:r>
              <a:rPr lang="en-US" altLang="zh-TW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HW1</a:t>
            </a:r>
            <a:r>
              <a:rPr lang="zh-TW" alt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 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+mj-lt"/>
                <a:ea typeface="Inter Bold" panose="02020500000000000000" charset="0"/>
              </a:rPr>
              <a:t>Hsu, Li - Wen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38507" y="4424551"/>
            <a:ext cx="7610985" cy="4365569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8"/>
            </p:cNvPr>
            <p:cNvSpPr/>
            <p:nvPr/>
          </p:nvSpPr>
          <p:spPr>
            <a:xfrm>
              <a:off x="620284" y="144214"/>
              <a:ext cx="6741383" cy="4161984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4164" y="1732979"/>
            <a:ext cx="12799672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Oculus Developer 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4164" y="2647379"/>
            <a:ext cx="12799672" cy="9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zh-TW" altLang="en-US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管理裝置與應用程式</a:t>
            </a:r>
            <a:endParaRPr lang="en-US" sz="44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3BA0831-5B81-449D-A221-157EFD318605}"/>
              </a:ext>
            </a:extLst>
          </p:cNvPr>
          <p:cNvSpPr txBox="1"/>
          <p:nvPr/>
        </p:nvSpPr>
        <p:spPr>
          <a:xfrm>
            <a:off x="1787372" y="1178928"/>
            <a:ext cx="255602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 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環境設置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75466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38507" y="4424551"/>
            <a:ext cx="7610985" cy="4365569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8"/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4164" y="1732979"/>
            <a:ext cx="12799672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Meta Quest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4164" y="2647379"/>
            <a:ext cx="12799672" cy="9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zh-TW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XR </a:t>
            </a:r>
            <a:r>
              <a:rPr lang="zh-TW" altLang="en-US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互動裝置</a:t>
            </a:r>
            <a:endParaRPr lang="en-US" sz="44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3BA0831-5B81-449D-A221-157EFD318605}"/>
              </a:ext>
            </a:extLst>
          </p:cNvPr>
          <p:cNvSpPr txBox="1"/>
          <p:nvPr/>
        </p:nvSpPr>
        <p:spPr>
          <a:xfrm>
            <a:off x="1787372" y="1178928"/>
            <a:ext cx="255602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 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環境設置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975191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75820" y="1732979"/>
            <a:ext cx="13936361" cy="89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</a:t>
            </a:r>
            <a:endParaRPr lang="en-US" altLang="zh-TW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B24DDDD-6BE2-4237-AB6F-7A896AC36F97}"/>
              </a:ext>
            </a:extLst>
          </p:cNvPr>
          <p:cNvGrpSpPr/>
          <p:nvPr/>
        </p:nvGrpSpPr>
        <p:grpSpPr>
          <a:xfrm>
            <a:off x="3412548" y="4561883"/>
            <a:ext cx="5705081" cy="2346708"/>
            <a:chOff x="1991119" y="5013702"/>
            <a:chExt cx="5705081" cy="23467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431974" y="5836712"/>
              <a:ext cx="3264226" cy="7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Poppins Bold"/>
                </a:rPr>
                <a:t>Programming language 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C#</a:t>
              </a:r>
              <a:endParaRPr lang="en-US" sz="2400" dirty="0">
                <a:solidFill>
                  <a:srgbClr val="FFFFFF"/>
                </a:solidFill>
                <a:latin typeface="Poppins Bold"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CC505EA-40EF-4999-AD3B-940A3655CCF7}"/>
              </a:ext>
            </a:extLst>
          </p:cNvPr>
          <p:cNvGrpSpPr/>
          <p:nvPr/>
        </p:nvGrpSpPr>
        <p:grpSpPr>
          <a:xfrm>
            <a:off x="9648672" y="4494424"/>
            <a:ext cx="5621823" cy="2346708"/>
            <a:chOff x="1991119" y="5013702"/>
            <a:chExt cx="5621823" cy="2346708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04A496FF-4E7A-407C-AA8A-B44882EF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8E83BF6-48DC-40C2-81F4-75ADA7872008}"/>
                </a:ext>
              </a:extLst>
            </p:cNvPr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B2AC901D-433A-49A2-B7C0-DF489B74B8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3A4DDF63-BA9D-4B39-B0A5-C7C6D1BEA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FB859487-E853-4580-8E7F-FCD6F8C2F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1B5FE62E-BBF9-4D04-89FB-A06FCB83F89C}"/>
                </a:ext>
              </a:extLst>
            </p:cNvPr>
            <p:cNvSpPr txBox="1"/>
            <p:nvPr/>
          </p:nvSpPr>
          <p:spPr>
            <a:xfrm>
              <a:off x="4348716" y="5836712"/>
              <a:ext cx="3264226" cy="728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Poppins Bold"/>
                </a:rPr>
                <a:t>Oculus </a:t>
              </a:r>
              <a:r>
                <a:rPr lang="en-US" sz="2400" dirty="0" err="1">
                  <a:solidFill>
                    <a:srgbClr val="FFFFFF"/>
                  </a:solidFill>
                  <a:latin typeface="Poppins Bold"/>
                </a:rPr>
                <a:t>OpenXR</a:t>
              </a:r>
              <a:r>
                <a:rPr lang="en-US" sz="2400" dirty="0">
                  <a:solidFill>
                    <a:srgbClr val="FFFFFF"/>
                  </a:solidFill>
                  <a:latin typeface="Poppins Bold"/>
                </a:rPr>
                <a:t> Mobile SDK</a:t>
              </a:r>
            </a:p>
          </p:txBody>
        </p:sp>
      </p:grpSp>
      <p:sp>
        <p:nvSpPr>
          <p:cNvPr id="40" name="TextBox 7">
            <a:extLst>
              <a:ext uri="{FF2B5EF4-FFF2-40B4-BE49-F238E27FC236}">
                <a16:creationId xmlns:a16="http://schemas.microsoft.com/office/drawing/2014/main" id="{3B257C13-E3C4-49BB-AF36-0E7B312A4447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12115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38507" y="4424551"/>
            <a:ext cx="7610985" cy="4365569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8"/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4164" y="1732979"/>
            <a:ext cx="12799672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zh-TW" sz="6000" dirty="0">
                <a:solidFill>
                  <a:srgbClr val="FFFFFF"/>
                </a:solidFill>
                <a:latin typeface="Inter Bold"/>
              </a:rPr>
              <a:t>C#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44164" y="2647379"/>
            <a:ext cx="12799672" cy="9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r>
              <a:rPr lang="en-US" altLang="zh-TW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nity</a:t>
            </a:r>
            <a:r>
              <a:rPr lang="zh-TW" altLang="en-US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內控制物件的指令主要語法</a:t>
            </a:r>
            <a:endParaRPr lang="en-US" sz="44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3BA0831-5B81-449D-A221-157EFD318605}"/>
              </a:ext>
            </a:extLst>
          </p:cNvPr>
          <p:cNvSpPr txBox="1"/>
          <p:nvPr/>
        </p:nvSpPr>
        <p:spPr>
          <a:xfrm>
            <a:off x="1787372" y="1178928"/>
            <a:ext cx="255602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 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程式開發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0650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38507" y="4424551"/>
            <a:ext cx="7610985" cy="4365569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8"/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4164" y="1732979"/>
            <a:ext cx="12799672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altLang="zh-TW" sz="6000" dirty="0">
                <a:solidFill>
                  <a:srgbClr val="FFFFFF"/>
                </a:solidFill>
                <a:latin typeface="Inter Bold"/>
              </a:rPr>
              <a:t>Oculus </a:t>
            </a:r>
            <a:r>
              <a:rPr lang="en-US" altLang="zh-TW" sz="6000" dirty="0" err="1">
                <a:solidFill>
                  <a:srgbClr val="FFFFFF"/>
                </a:solidFill>
                <a:latin typeface="Inter Bold"/>
              </a:rPr>
              <a:t>OpenXR</a:t>
            </a:r>
            <a:r>
              <a:rPr lang="en-US" altLang="zh-TW" sz="6000" dirty="0">
                <a:solidFill>
                  <a:srgbClr val="FFFFFF"/>
                </a:solidFill>
                <a:latin typeface="Inter Bold"/>
              </a:rPr>
              <a:t> Mobile SDK</a:t>
            </a:r>
            <a:endParaRPr lang="en-US" sz="6000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44164" y="2647379"/>
            <a:ext cx="12799672" cy="9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開發時所需要用到的</a:t>
            </a:r>
            <a:r>
              <a:rPr lang="en-US" altLang="zh-TW" sz="44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SDK</a:t>
            </a:r>
            <a:r>
              <a:rPr lang="zh-TW" altLang="en-US" sz="44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</a:t>
            </a:r>
            <a:endParaRPr lang="en-US" sz="44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3BA0831-5B81-449D-A221-157EFD318605}"/>
              </a:ext>
            </a:extLst>
          </p:cNvPr>
          <p:cNvSpPr txBox="1"/>
          <p:nvPr/>
        </p:nvSpPr>
        <p:spPr>
          <a:xfrm>
            <a:off x="1787372" y="1178928"/>
            <a:ext cx="255602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 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程式開發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70363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1227" y="994611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057559" y="1673452"/>
            <a:ext cx="4670806" cy="46707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95180" y="3650316"/>
            <a:ext cx="4963232" cy="496323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041393" y="3796538"/>
            <a:ext cx="4670806" cy="4670788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6893" y="5090284"/>
            <a:ext cx="6281310" cy="90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8665" y="5893186"/>
            <a:ext cx="6762267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將開發出的系統應用在</a:t>
            </a:r>
            <a:r>
              <a:rPr lang="en-US" altLang="zh-TW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Metaverse</a:t>
            </a:r>
            <a:r>
              <a:rPr lang="zh-TW" altLang="en-US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sz="32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42595" y="2012728"/>
            <a:ext cx="634043" cy="6340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22680" y="7200900"/>
            <a:ext cx="634043" cy="6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9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75820" y="1732979"/>
            <a:ext cx="13936361" cy="89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可讓使用者實際操作感受的實體產品</a:t>
            </a:r>
            <a:endParaRPr lang="en-US" altLang="zh-TW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3B257C13-E3C4-49BB-AF36-0E7B312A4447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應用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85E283-62B6-4414-B41C-85183CD31E28}"/>
              </a:ext>
            </a:extLst>
          </p:cNvPr>
          <p:cNvSpPr txBox="1"/>
          <p:nvPr/>
        </p:nvSpPr>
        <p:spPr>
          <a:xfrm>
            <a:off x="2661926" y="4153461"/>
            <a:ext cx="136507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Oculus VR頭戴顯示器</a:t>
            </a:r>
            <a:endParaRPr lang="en-US" altLang="zh-TW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Oculus Quest \ Rift S 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Oculus Touch手柄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Project Aria</a:t>
            </a:r>
            <a:endParaRPr lang="en-US" altLang="zh-TW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Ray-Ban Stories智能眼鏡</a:t>
            </a:r>
          </a:p>
        </p:txBody>
      </p:sp>
      <p:pic>
        <p:nvPicPr>
          <p:cNvPr id="20" name="圖片 19">
            <a:hlinkClick r:id="rId6"/>
            <a:extLst>
              <a:ext uri="{FF2B5EF4-FFF2-40B4-BE49-F238E27FC236}">
                <a16:creationId xmlns:a16="http://schemas.microsoft.com/office/drawing/2014/main" id="{B78A1960-A23D-4E97-934C-E1A7E8AE96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23" y="6515100"/>
            <a:ext cx="6001477" cy="346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75820" y="1732979"/>
            <a:ext cx="13936361" cy="89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結合虛擬與擴增現實的互動軟體</a:t>
            </a:r>
            <a:endParaRPr lang="en-US" altLang="zh-TW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3B257C13-E3C4-49BB-AF36-0E7B312A4447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應用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85E283-62B6-4414-B41C-85183CD31E28}"/>
              </a:ext>
            </a:extLst>
          </p:cNvPr>
          <p:cNvSpPr txBox="1"/>
          <p:nvPr/>
        </p:nvSpPr>
        <p:spPr>
          <a:xfrm>
            <a:off x="4378963" y="3771900"/>
            <a:ext cx="95300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5400" b="0" i="0" dirty="0">
                <a:solidFill>
                  <a:srgbClr val="FFFF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Oculus Home</a:t>
            </a:r>
            <a:endParaRPr lang="en-US" altLang="zh-TW" sz="5400" b="0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Horizon Workrooms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Horizon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Spark AR Studio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Passthrough API</a:t>
            </a:r>
            <a:endParaRPr lang="zh-TW" altLang="en-US" sz="5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788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942" b="298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89500" y="3101128"/>
            <a:ext cx="11309001" cy="35571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89500" y="3681482"/>
            <a:ext cx="11309001" cy="188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Inter Bold"/>
              </a:rPr>
              <a:t>THANK YOU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72515" y="3072622"/>
            <a:ext cx="634043" cy="63404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681442" y="3072622"/>
            <a:ext cx="634043" cy="6340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4914900"/>
            <a:ext cx="4087680" cy="988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 panose="02020500000000000000" charset="0"/>
                <a:ea typeface="Inter Bold" panose="02020500000000000000" charset="0"/>
              </a:rPr>
              <a:t>Metaverse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750A27F-4ACF-40B5-93FE-F87FDD45E1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1"/>
          <a:stretch/>
        </p:blipFill>
        <p:spPr>
          <a:xfrm>
            <a:off x="7924800" y="3351930"/>
            <a:ext cx="7792157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hlinkClick r:id="rId2"/>
            <a:extLst>
              <a:ext uri="{FF2B5EF4-FFF2-40B4-BE49-F238E27FC236}">
                <a16:creationId xmlns:a16="http://schemas.microsoft.com/office/drawing/2014/main" id="{7F877C97-3B0F-4570-A260-BF0EAD094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981"/>
            <a:ext cx="18288000" cy="7049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7396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057559" y="1673452"/>
            <a:ext cx="4670806" cy="46707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95180" y="3650316"/>
            <a:ext cx="4963232" cy="496323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041393" y="3796538"/>
            <a:ext cx="4670806" cy="4670788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6893" y="5090284"/>
            <a:ext cx="6281310" cy="90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8665" y="5893186"/>
            <a:ext cx="6762267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延展實境應用成為更具沉浸感的平台</a:t>
            </a:r>
            <a:endParaRPr lang="en-US" sz="32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42595" y="2012728"/>
            <a:ext cx="634043" cy="6340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22680" y="7200900"/>
            <a:ext cx="634043" cy="6340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7512" y="120015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75820" y="1732979"/>
            <a:ext cx="13936361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Extend Reality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B24DDDD-6BE2-4237-AB6F-7A896AC36F97}"/>
              </a:ext>
            </a:extLst>
          </p:cNvPr>
          <p:cNvGrpSpPr/>
          <p:nvPr/>
        </p:nvGrpSpPr>
        <p:grpSpPr>
          <a:xfrm>
            <a:off x="370170" y="5042179"/>
            <a:ext cx="5705081" cy="2346708"/>
            <a:chOff x="1991119" y="5013702"/>
            <a:chExt cx="5705081" cy="23467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431974" y="5836712"/>
              <a:ext cx="3264226" cy="757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Augmented </a:t>
              </a: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R</a:t>
              </a: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eality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CC505EA-40EF-4999-AD3B-940A3655CCF7}"/>
              </a:ext>
            </a:extLst>
          </p:cNvPr>
          <p:cNvGrpSpPr/>
          <p:nvPr/>
        </p:nvGrpSpPr>
        <p:grpSpPr>
          <a:xfrm>
            <a:off x="6481603" y="4985221"/>
            <a:ext cx="5705081" cy="2346708"/>
            <a:chOff x="1991119" y="5013702"/>
            <a:chExt cx="5705081" cy="2346708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04A496FF-4E7A-407C-AA8A-B44882EF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8E83BF6-48DC-40C2-81F4-75ADA7872008}"/>
                </a:ext>
              </a:extLst>
            </p:cNvPr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B2AC901D-433A-49A2-B7C0-DF489B74B8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3A4DDF63-BA9D-4B39-B0A5-C7C6D1BEA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FB859487-E853-4580-8E7F-FCD6F8C2F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1B5FE62E-BBF9-4D04-89FB-A06FCB83F89C}"/>
                </a:ext>
              </a:extLst>
            </p:cNvPr>
            <p:cNvSpPr txBox="1"/>
            <p:nvPr/>
          </p:nvSpPr>
          <p:spPr>
            <a:xfrm>
              <a:off x="4431974" y="5836712"/>
              <a:ext cx="3264226" cy="7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Mixed 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R</a:t>
              </a: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eality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7D83EA4-0004-4217-86DD-E1D6A2A8F2D3}"/>
              </a:ext>
            </a:extLst>
          </p:cNvPr>
          <p:cNvGrpSpPr/>
          <p:nvPr/>
        </p:nvGrpSpPr>
        <p:grpSpPr>
          <a:xfrm>
            <a:off x="12691050" y="4985221"/>
            <a:ext cx="5705081" cy="2346708"/>
            <a:chOff x="1991119" y="5013702"/>
            <a:chExt cx="5705081" cy="2346708"/>
          </a:xfrm>
        </p:grpSpPr>
        <p:pic>
          <p:nvPicPr>
            <p:cNvPr id="34" name="Picture 7">
              <a:extLst>
                <a:ext uri="{FF2B5EF4-FFF2-40B4-BE49-F238E27FC236}">
                  <a16:creationId xmlns:a16="http://schemas.microsoft.com/office/drawing/2014/main" id="{96F6E023-A379-41CF-B869-D1CB56D2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05729184-CAAB-40AC-999B-7895C6D10ED1}"/>
                </a:ext>
              </a:extLst>
            </p:cNvPr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3D3BB29D-382D-4FD9-A3A8-6464DCD4F8D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A6DAA0C-EF54-4425-8309-8CC1FC49E3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2C4CB311-CDF8-414F-A472-74F8179383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F70AD464-614A-46B1-82DA-B02C7610D835}"/>
                </a:ext>
              </a:extLst>
            </p:cNvPr>
            <p:cNvSpPr txBox="1"/>
            <p:nvPr/>
          </p:nvSpPr>
          <p:spPr>
            <a:xfrm>
              <a:off x="4431974" y="5836712"/>
              <a:ext cx="3264226" cy="7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Virtual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R</a:t>
              </a: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eality</a:t>
              </a:r>
            </a:p>
          </p:txBody>
        </p:sp>
      </p:grpSp>
      <p:sp>
        <p:nvSpPr>
          <p:cNvPr id="40" name="TextBox 7">
            <a:extLst>
              <a:ext uri="{FF2B5EF4-FFF2-40B4-BE49-F238E27FC236}">
                <a16:creationId xmlns:a16="http://schemas.microsoft.com/office/drawing/2014/main" id="{3B257C13-E3C4-49BB-AF36-0E7B312A4447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目標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463388" y="418698"/>
            <a:ext cx="4604714" cy="9449604"/>
            <a:chOff x="0" y="0"/>
            <a:chExt cx="6139619" cy="12599472"/>
          </a:xfrm>
        </p:grpSpPr>
        <p:pic>
          <p:nvPicPr>
            <p:cNvPr id="9" name="Picture 9">
              <a:hlinkClick r:id="rId8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95" r="36295"/>
            <a:stretch/>
          </p:blipFill>
          <p:spPr>
            <a:xfrm>
              <a:off x="0" y="0"/>
              <a:ext cx="6139619" cy="12599472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8700" y="9140190"/>
            <a:ext cx="1737382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Poppins"/>
              </a:rPr>
              <a:t>2022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6082" y="4591772"/>
            <a:ext cx="5461280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Meta Reality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6082" y="5506172"/>
            <a:ext cx="5461280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3BE66"/>
                </a:solidFill>
                <a:latin typeface="Inter Bold"/>
              </a:rPr>
              <a:t>Labs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95941" y="1028700"/>
            <a:ext cx="634043" cy="634043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55FCC69D-713F-4AE7-BBDA-A2771A5A9AC2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目標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XR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37396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057559" y="1673452"/>
            <a:ext cx="4670806" cy="46707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95180" y="3650316"/>
            <a:ext cx="4963232" cy="496323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041393" y="3796538"/>
            <a:ext cx="4670806" cy="4670788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6893" y="5090284"/>
            <a:ext cx="6281310" cy="90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88665" y="5893186"/>
            <a:ext cx="6762267" cy="902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zh-TW" altLang="en-US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開始建置屬於自己的</a:t>
            </a:r>
            <a:r>
              <a:rPr lang="en-US" altLang="zh-TW" sz="3200" b="1" dirty="0">
                <a:solidFill>
                  <a:srgbClr val="F3BE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Metaverse</a:t>
            </a:r>
            <a:endParaRPr lang="en-US" sz="32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42595" y="2012728"/>
            <a:ext cx="634043" cy="6340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22680" y="7200900"/>
            <a:ext cx="634043" cy="6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8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7512" y="12001500"/>
            <a:ext cx="17461745" cy="9449604"/>
            <a:chOff x="0" y="0"/>
            <a:chExt cx="5906812" cy="3196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6812" cy="3196533"/>
            </a:xfrm>
            <a:custGeom>
              <a:avLst/>
              <a:gdLst/>
              <a:ahLst/>
              <a:cxnLst/>
              <a:rect l="l" t="t" r="r" b="b"/>
              <a:pathLst>
                <a:path w="5906812" h="3196533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75820" y="1732979"/>
            <a:ext cx="13936361" cy="89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zh-TW" altLang="en-US" sz="6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環境設置</a:t>
            </a:r>
            <a:endParaRPr lang="en-US" altLang="zh-TW" sz="6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B24DDDD-6BE2-4237-AB6F-7A896AC36F97}"/>
              </a:ext>
            </a:extLst>
          </p:cNvPr>
          <p:cNvGrpSpPr/>
          <p:nvPr/>
        </p:nvGrpSpPr>
        <p:grpSpPr>
          <a:xfrm>
            <a:off x="370170" y="5042179"/>
            <a:ext cx="5705081" cy="2346708"/>
            <a:chOff x="1991119" y="5013702"/>
            <a:chExt cx="5705081" cy="234670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431974" y="5836712"/>
              <a:ext cx="3264226" cy="728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Unity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Poppins Bold"/>
                </a:rPr>
                <a:t>2020, 2021editor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CC505EA-40EF-4999-AD3B-940A3655CCF7}"/>
              </a:ext>
            </a:extLst>
          </p:cNvPr>
          <p:cNvGrpSpPr/>
          <p:nvPr/>
        </p:nvGrpSpPr>
        <p:grpSpPr>
          <a:xfrm>
            <a:off x="6481603" y="4985221"/>
            <a:ext cx="5621823" cy="2346708"/>
            <a:chOff x="1991119" y="5013702"/>
            <a:chExt cx="5621823" cy="2346708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04A496FF-4E7A-407C-AA8A-B44882EF9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8E83BF6-48DC-40C2-81F4-75ADA7872008}"/>
                </a:ext>
              </a:extLst>
            </p:cNvPr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B2AC901D-433A-49A2-B7C0-DF489B74B871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3A4DDF63-BA9D-4B39-B0A5-C7C6D1BEA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FB859487-E853-4580-8E7F-FCD6F8C2F9F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1B5FE62E-BBF9-4D04-89FB-A06FCB83F89C}"/>
                </a:ext>
              </a:extLst>
            </p:cNvPr>
            <p:cNvSpPr txBox="1"/>
            <p:nvPr/>
          </p:nvSpPr>
          <p:spPr>
            <a:xfrm>
              <a:off x="4348716" y="5836712"/>
              <a:ext cx="3264226" cy="7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Poppins Bold"/>
                </a:rPr>
                <a:t>Oculus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Poppins Bold"/>
                </a:rPr>
                <a:t>Developer Hub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7D83EA4-0004-4217-86DD-E1D6A2A8F2D3}"/>
              </a:ext>
            </a:extLst>
          </p:cNvPr>
          <p:cNvGrpSpPr/>
          <p:nvPr/>
        </p:nvGrpSpPr>
        <p:grpSpPr>
          <a:xfrm>
            <a:off x="12691050" y="4985221"/>
            <a:ext cx="5705081" cy="2346708"/>
            <a:chOff x="1991119" y="5013702"/>
            <a:chExt cx="5705081" cy="2346708"/>
          </a:xfrm>
        </p:grpSpPr>
        <p:pic>
          <p:nvPicPr>
            <p:cNvPr id="34" name="Picture 7">
              <a:extLst>
                <a:ext uri="{FF2B5EF4-FFF2-40B4-BE49-F238E27FC236}">
                  <a16:creationId xmlns:a16="http://schemas.microsoft.com/office/drawing/2014/main" id="{96F6E023-A379-41CF-B869-D1CB56D2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4226453" y="4312004"/>
              <a:ext cx="2289750" cy="3693145"/>
            </a:xfrm>
            <a:prstGeom prst="rect">
              <a:avLst/>
            </a:prstGeom>
          </p:spPr>
        </p:pic>
        <p:grpSp>
          <p:nvGrpSpPr>
            <p:cNvPr id="35" name="Group 8">
              <a:extLst>
                <a:ext uri="{FF2B5EF4-FFF2-40B4-BE49-F238E27FC236}">
                  <a16:creationId xmlns:a16="http://schemas.microsoft.com/office/drawing/2014/main" id="{05729184-CAAB-40AC-999B-7895C6D10ED1}"/>
                </a:ext>
              </a:extLst>
            </p:cNvPr>
            <p:cNvGrpSpPr/>
            <p:nvPr/>
          </p:nvGrpSpPr>
          <p:grpSpPr>
            <a:xfrm>
              <a:off x="1991119" y="5070659"/>
              <a:ext cx="2289751" cy="2289751"/>
              <a:chOff x="0" y="0"/>
              <a:chExt cx="6350000" cy="6350000"/>
            </a:xfrm>
          </p:grpSpPr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3D3BB29D-382D-4FD9-A3A8-6464DCD4F8D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grpSp>
          <p:nvGrpSpPr>
            <p:cNvPr id="36" name="Group 10">
              <a:extLst>
                <a:ext uri="{FF2B5EF4-FFF2-40B4-BE49-F238E27FC236}">
                  <a16:creationId xmlns:a16="http://schemas.microsoft.com/office/drawing/2014/main" id="{FA6DAA0C-EF54-4425-8309-8CC1FC49E3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8573" y="5138117"/>
              <a:ext cx="2154843" cy="2154834"/>
              <a:chOff x="0" y="0"/>
              <a:chExt cx="6350000" cy="6349975"/>
            </a:xfrm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2C4CB311-CDF8-414F-A472-74F81793837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F70AD464-614A-46B1-82DA-B02C7610D835}"/>
                </a:ext>
              </a:extLst>
            </p:cNvPr>
            <p:cNvSpPr txBox="1"/>
            <p:nvPr/>
          </p:nvSpPr>
          <p:spPr>
            <a:xfrm>
              <a:off x="4431974" y="5836712"/>
              <a:ext cx="3264226" cy="7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altLang="zh-TW" sz="3200" dirty="0">
                  <a:solidFill>
                    <a:srgbClr val="FFFFFF"/>
                  </a:solidFill>
                  <a:latin typeface="Poppins Bold"/>
                </a:rPr>
                <a:t>Meta</a:t>
              </a:r>
            </a:p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Poppins Bold"/>
                </a:rPr>
                <a:t>Quest</a:t>
              </a:r>
            </a:p>
          </p:txBody>
        </p:sp>
      </p:grpSp>
      <p:sp>
        <p:nvSpPr>
          <p:cNvPr id="40" name="TextBox 7">
            <a:extLst>
              <a:ext uri="{FF2B5EF4-FFF2-40B4-BE49-F238E27FC236}">
                <a16:creationId xmlns:a16="http://schemas.microsoft.com/office/drawing/2014/main" id="{3B257C13-E3C4-49BB-AF36-0E7B312A4447}"/>
              </a:ext>
            </a:extLst>
          </p:cNvPr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009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1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259300" y="7200900"/>
            <a:ext cx="20574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05735" y="1178928"/>
            <a:ext cx="192115" cy="245728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338507" y="4424551"/>
            <a:ext cx="7610985" cy="4365569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4" name="Freeform 14">
              <a:hlinkClick r:id="rId8"/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4164" y="1732979"/>
            <a:ext cx="12799672" cy="98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Inter Bold"/>
              </a:rPr>
              <a:t>Unity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4164" y="2647379"/>
            <a:ext cx="12799672" cy="94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zh-TW" altLang="en-US" sz="4400" b="1" i="0" dirty="0">
                <a:solidFill>
                  <a:srgbClr val="F3BE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用來建置裝置內互動的環境</a:t>
            </a:r>
            <a:endParaRPr lang="en-US" sz="4400" b="1" dirty="0">
              <a:solidFill>
                <a:srgbClr val="F3BE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3BA0831-5B81-449D-A221-157EFD318605}"/>
              </a:ext>
            </a:extLst>
          </p:cNvPr>
          <p:cNvSpPr txBox="1"/>
          <p:nvPr/>
        </p:nvSpPr>
        <p:spPr>
          <a:xfrm>
            <a:off x="1787372" y="1178928"/>
            <a:ext cx="255602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Meta XR &gt;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 開發 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&gt;  </a:t>
            </a:r>
            <a:r>
              <a:rPr lang="zh-TW" altLang="en-US" sz="1200" dirty="0">
                <a:solidFill>
                  <a:srgbClr val="FFFFFF"/>
                </a:solidFill>
                <a:latin typeface="Poppins Bold"/>
              </a:rPr>
              <a:t>環境設置</a:t>
            </a:r>
            <a:r>
              <a:rPr lang="en-US" altLang="zh-TW" sz="1200" dirty="0">
                <a:solidFill>
                  <a:srgbClr val="FFFFFF"/>
                </a:solidFill>
                <a:latin typeface="Poppins Bold"/>
              </a:rPr>
              <a:t> </a:t>
            </a:r>
            <a:endParaRPr lang="en-US" sz="1200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256</Words>
  <Application>Microsoft Office PowerPoint</Application>
  <PresentationFormat>自訂</PresentationFormat>
  <Paragraphs>66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</vt:lpstr>
      <vt:lpstr>Inter Bold</vt:lpstr>
      <vt:lpstr>微軟正黑體</vt:lpstr>
      <vt:lpstr>Calibri</vt:lpstr>
      <vt:lpstr>Poppins</vt:lpstr>
      <vt:lpstr>Poppins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HSUWEN</dc:creator>
  <cp:lastModifiedBy>HSUWEN</cp:lastModifiedBy>
  <cp:revision>10</cp:revision>
  <dcterms:created xsi:type="dcterms:W3CDTF">2006-08-16T00:00:00Z</dcterms:created>
  <dcterms:modified xsi:type="dcterms:W3CDTF">2023-03-26T11:39:54Z</dcterms:modified>
  <dc:identifier>DAFeSs_9jQc</dc:identifier>
</cp:coreProperties>
</file>